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198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794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367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472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9141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908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121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76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478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635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3242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798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97857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063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525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659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65269-4EF4-4A61-88E2-B7CFA735CC0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4B62C6-CAFB-441F-9254-BDD245BBD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408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31433" y="774560"/>
            <a:ext cx="99877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24815"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ИДЕНТИФИКАЦИЯ ЛИНЕЙНЫХ И НЕЛИНЕЙНЫХ ГЕОДИНАМИЧЕСКИХ СИСТЕМ МЕТОДАМИ КЛАСТЕРНОГО АНАЛИЗА</a:t>
            </a:r>
            <a:endParaRPr lang="ru-RU" sz="28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7564" y="2442455"/>
            <a:ext cx="5021512" cy="3177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90214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0741" y="1389868"/>
            <a:ext cx="1003609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Структурная идентификация движений и деформаций блоков ГДС может быть осуществлена методами распознавания образов, в частности, методами кластер-анализа или на основе комбинации методов кластерного анализа, комитетов и фильтра </a:t>
            </a:r>
            <a:r>
              <a:rPr lang="ru-RU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Калмана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</a:p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Главное предназначение кластер-анализа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заключается в поиске существующих структур, даже если число кластеров (блоков) не определено заранее. В этом коренное отличие кластер-анализа от методов распознавания образов с учителем, в частности, от дискриминантного анализа, который приписывает объекты к уже существующим группам, а не создает новые группы. 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436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7775" y="651446"/>
            <a:ext cx="92294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Одним из самых используемых алгоритмов кластер- анализа является иерархическая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агломеративная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(объединяющая) кластер- процедура. С ее помощью можно выполнить тонкий структурный анализ совокупности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кластеризуемых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объектов и при помощи некоторых критериев определять наиболее оптимальные варианты разбиений на однородные кластеры.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0358" y="3258440"/>
            <a:ext cx="4124325" cy="327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900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5639" y="4683502"/>
            <a:ext cx="94673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Иерархическая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агломеративная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кластер-процедура представляет собой пошаговый алгоритм, при котором на каждом шаге происходит объединение множества объектов, подлежащих классификации, в непересекающиеся кластеры, при этом каждое последующее объединение относится к кластерам, полученным на предыдущем шаге.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иерархическая агломеративная (объединяющая) кластер- процеду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026" y="973446"/>
            <a:ext cx="6568610" cy="3276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620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5901" y="760053"/>
            <a:ext cx="95082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Перемещающиеся со временем блоки земной поверхности традиционно описываются векторами скоростей смещения. Более общий случай предполагает расширение вектора параметров модели включением векторов ускорений. К числу признаков, описывающих геодинамическую систему, относятся также компоненты тензора деформаций, тензора напряжений и/или вычисленные по ним инвариантные характеристики.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артинки по запросу тензор деформ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5901" y="3226420"/>
            <a:ext cx="378142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тензор напряжени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1858" y="3226420"/>
            <a:ext cx="329961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16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9286" y="1268413"/>
            <a:ext cx="839315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Пусть на территории исследуемой ГДС имеется сеть, состоящая из N геодезических пунктов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, i=1,2,..., N . Каждому i-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му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пункту соответствует вектор горизонтальных смещений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Оценки скоростей могут быть определены из математической обработки повторных геодезических наблюдений с учетом модели произвольного смещения пунктов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8968" y="2274837"/>
            <a:ext cx="1766817" cy="449364"/>
          </a:xfrm>
          <a:prstGeom prst="rect">
            <a:avLst/>
          </a:prstGeom>
        </p:spPr>
      </p:pic>
      <p:pic>
        <p:nvPicPr>
          <p:cNvPr id="4098" name="Picture 2" descr="Картинки по запросу кластерный анали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9916" y="373062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881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9786" y="1540639"/>
            <a:ext cx="921834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Введѐм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некоторую метрику 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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) , определяющую меру несходства между величиной и направлением движения пары пунктов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 В качестве признаков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кластеризуемых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объектов выберем компоненты вектора смещений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ux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. Исходя из физической природы объекта и учитывая однородность признаков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ux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, примем в качестве метрики Евклидово расстояние: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87954" y="4002852"/>
            <a:ext cx="6047717" cy="8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735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8927" y="837452"/>
            <a:ext cx="8738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Геометрически это можно интерпретировать как расстояние между концами векторов смещений точек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9877" y="2452060"/>
            <a:ext cx="5996940" cy="360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323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5609" y="525878"/>
            <a:ext cx="95640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конструировании различных кластер-процедур возникает также понятие расстояния не между отдельными объектами, а между целыми группами объектов. Наиболее часто используется пять функций таких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межкластерных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расстояний:</a:t>
            </a:r>
          </a:p>
          <a:p>
            <a:pPr algn="just"/>
            <a:endParaRPr lang="ru-RU" sz="2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1) расстояние между группой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с числом объектов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группой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с числом объектов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равно расстоянию между ближайшими объектами из этих групп (стратегия «ближайшего соседа»):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1724" y="3994737"/>
            <a:ext cx="8531797" cy="136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710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1659" y="837452"/>
            <a:ext cx="91179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2) расстояние между группой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и группой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Sj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равно расстоянию между их математическими ожиданиями («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центроидная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 стратегия):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0622" y="2222531"/>
            <a:ext cx="8720054" cy="10782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11659" y="3736769"/>
            <a:ext cx="91179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3) расстояние между группами равно расстоянию между их самыми дальними объектами (стратегия «дальнего соседа»):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5875" y="5092082"/>
            <a:ext cx="5610298" cy="64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115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2088" y="598592"/>
            <a:ext cx="94748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4) расстояние между группами равно среднему арифметическому всевозможных попарных расстояний между объектами рассматриваемых групп (стратегия «группового среднего»):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86182" y="2209241"/>
            <a:ext cx="7146632" cy="9623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22087" y="4452229"/>
            <a:ext cx="94748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5) межгрупповое расстояние определяется как увеличение внутригрупповой суммы квадратов (суммы квадратов расстояний от соответствующих центров) при объединении (метод Уорда).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48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4195" y="992448"/>
            <a:ext cx="100807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Общий алгоритм иерархической </a:t>
            </a:r>
            <a:r>
              <a:rPr lang="ru-RU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агломеративной</a:t>
            </a: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кластер-процедуры в задаче выделения блоков ГДС будет иметь следующий вид: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 объекты считаются отдельными кластерами.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Два самых близких кластера (в смысле принятой метрики) объединяются в один.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Пересчитываются межклассовые расстояния. 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Переход к пункту 2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424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4222" y="2967335"/>
            <a:ext cx="8563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Спасибо за внимание!!!</a:t>
            </a:r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94648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</TotalTime>
  <Words>525</Words>
  <Application>Microsoft Office PowerPoint</Application>
  <PresentationFormat>Произвольный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6</cp:revision>
  <dcterms:created xsi:type="dcterms:W3CDTF">2017-11-20T16:01:28Z</dcterms:created>
  <dcterms:modified xsi:type="dcterms:W3CDTF">2020-09-09T06:12:50Z</dcterms:modified>
</cp:coreProperties>
</file>